
<file path=[Content_Types].xml><?xml version="1.0" encoding="utf-8"?>
<Types xmlns="http://schemas.openxmlformats.org/package/2006/content-types">
  <Default Extension="gif" ContentType="video/unknown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FA51F8-9F6B-4121-8620-DB72BBB6ABE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9B37EB4-D09C-45E5-BB38-FC961D9BB92B}">
      <dgm:prSet phldrT="[Text]"/>
      <dgm:spPr>
        <a:solidFill>
          <a:schemeClr val="bg1"/>
        </a:solidFill>
        <a:ln w="38100">
          <a:solidFill>
            <a:srgbClr val="FF0000"/>
          </a:solidFill>
        </a:ln>
      </dgm:spPr>
      <dgm:t>
        <a:bodyPr/>
        <a:lstStyle/>
        <a:p>
          <a:r>
            <a:rPr lang="en-US" dirty="0"/>
            <a:t>2/1</a:t>
          </a:r>
        </a:p>
      </dgm:t>
    </dgm:pt>
    <dgm:pt modelId="{30D2D7CC-0ED4-49F8-BF56-AB3BEE2C17C0}" type="parTrans" cxnId="{1746FE56-5E5B-494F-BBE5-D902233CCFE9}">
      <dgm:prSet/>
      <dgm:spPr/>
      <dgm:t>
        <a:bodyPr/>
        <a:lstStyle/>
        <a:p>
          <a:endParaRPr lang="en-US"/>
        </a:p>
      </dgm:t>
    </dgm:pt>
    <dgm:pt modelId="{079B1B28-2312-4168-90DE-1A28CE78CF95}" type="sibTrans" cxnId="{1746FE56-5E5B-494F-BBE5-D902233CCFE9}">
      <dgm:prSet/>
      <dgm:spPr/>
      <dgm:t>
        <a:bodyPr/>
        <a:lstStyle/>
        <a:p>
          <a:endParaRPr lang="en-US"/>
        </a:p>
      </dgm:t>
    </dgm:pt>
    <dgm:pt modelId="{F0A42219-666B-4442-B387-7D9705C963CF}">
      <dgm:prSet phldrT="[Text]"/>
      <dgm:spPr>
        <a:solidFill>
          <a:schemeClr val="bg1"/>
        </a:solidFill>
        <a:ln w="38100">
          <a:solidFill>
            <a:srgbClr val="FF0000"/>
          </a:solidFill>
        </a:ln>
      </dgm:spPr>
      <dgm:t>
        <a:bodyPr/>
        <a:lstStyle/>
        <a:p>
          <a:r>
            <a:rPr lang="en-US" dirty="0"/>
            <a:t>2/8</a:t>
          </a:r>
        </a:p>
      </dgm:t>
    </dgm:pt>
    <dgm:pt modelId="{271463BA-B61C-4925-8626-0ABC0E3274BC}" type="parTrans" cxnId="{98900196-E7F0-4F56-8B90-B48C248A9042}">
      <dgm:prSet/>
      <dgm:spPr/>
      <dgm:t>
        <a:bodyPr/>
        <a:lstStyle/>
        <a:p>
          <a:endParaRPr lang="en-US"/>
        </a:p>
      </dgm:t>
    </dgm:pt>
    <dgm:pt modelId="{376E4D2C-5918-404F-BD5D-6DD9661401E8}" type="sibTrans" cxnId="{98900196-E7F0-4F56-8B90-B48C248A9042}">
      <dgm:prSet/>
      <dgm:spPr/>
      <dgm:t>
        <a:bodyPr/>
        <a:lstStyle/>
        <a:p>
          <a:endParaRPr lang="en-US"/>
        </a:p>
      </dgm:t>
    </dgm:pt>
    <dgm:pt modelId="{BFBE28EB-5A56-4C8C-A8E4-837C2AEA63A3}">
      <dgm:prSet phldrT="[Text]"/>
      <dgm:spPr>
        <a:solidFill>
          <a:schemeClr val="bg1"/>
        </a:solidFill>
        <a:ln w="38100">
          <a:solidFill>
            <a:srgbClr val="FF0000"/>
          </a:solidFill>
        </a:ln>
      </dgm:spPr>
      <dgm:t>
        <a:bodyPr/>
        <a:lstStyle/>
        <a:p>
          <a:r>
            <a:rPr lang="en-US" dirty="0"/>
            <a:t>2/15</a:t>
          </a:r>
        </a:p>
      </dgm:t>
    </dgm:pt>
    <dgm:pt modelId="{849A7E50-6A39-4995-A796-9DBC08BECFFA}" type="parTrans" cxnId="{EDA67A23-00F4-4D63-BDF3-073921DA2EFF}">
      <dgm:prSet/>
      <dgm:spPr/>
      <dgm:t>
        <a:bodyPr/>
        <a:lstStyle/>
        <a:p>
          <a:endParaRPr lang="en-US"/>
        </a:p>
      </dgm:t>
    </dgm:pt>
    <dgm:pt modelId="{3B704740-2720-4CD3-B883-69ECC2D4D4BF}" type="sibTrans" cxnId="{EDA67A23-00F4-4D63-BDF3-073921DA2EFF}">
      <dgm:prSet/>
      <dgm:spPr/>
      <dgm:t>
        <a:bodyPr/>
        <a:lstStyle/>
        <a:p>
          <a:endParaRPr lang="en-US"/>
        </a:p>
      </dgm:t>
    </dgm:pt>
    <dgm:pt modelId="{4ECAFE4C-A8E4-42CB-87AD-ED49ECBE5ECB}">
      <dgm:prSet phldrT="[Text]"/>
      <dgm:spPr>
        <a:solidFill>
          <a:schemeClr val="bg1"/>
        </a:solidFill>
        <a:ln w="38100">
          <a:solidFill>
            <a:srgbClr val="FF0000"/>
          </a:solidFill>
        </a:ln>
      </dgm:spPr>
      <dgm:t>
        <a:bodyPr/>
        <a:lstStyle/>
        <a:p>
          <a:r>
            <a:rPr lang="en-US" dirty="0"/>
            <a:t>FINAL</a:t>
          </a:r>
        </a:p>
      </dgm:t>
    </dgm:pt>
    <dgm:pt modelId="{61F2CEAE-B072-4839-A5AF-5BCAA8F8EA8E}" type="parTrans" cxnId="{46367B1D-9DB2-49D0-B9E1-193713E7E764}">
      <dgm:prSet/>
      <dgm:spPr/>
      <dgm:t>
        <a:bodyPr/>
        <a:lstStyle/>
        <a:p>
          <a:endParaRPr lang="en-US"/>
        </a:p>
      </dgm:t>
    </dgm:pt>
    <dgm:pt modelId="{315B066E-E187-44A5-A0B0-63B63C6BF3A0}" type="sibTrans" cxnId="{46367B1D-9DB2-49D0-B9E1-193713E7E764}">
      <dgm:prSet/>
      <dgm:spPr/>
      <dgm:t>
        <a:bodyPr/>
        <a:lstStyle/>
        <a:p>
          <a:endParaRPr lang="en-US"/>
        </a:p>
      </dgm:t>
    </dgm:pt>
    <dgm:pt modelId="{FC5FF997-6DB0-499A-8499-9B890A069344}" type="pres">
      <dgm:prSet presAssocID="{1CFA51F8-9F6B-4121-8620-DB72BBB6ABE3}" presName="Name0" presStyleCnt="0">
        <dgm:presLayoutVars>
          <dgm:dir/>
          <dgm:animLvl val="lvl"/>
          <dgm:resizeHandles val="exact"/>
        </dgm:presLayoutVars>
      </dgm:prSet>
      <dgm:spPr/>
    </dgm:pt>
    <dgm:pt modelId="{4B560845-72E2-4507-BEF2-D81422156761}" type="pres">
      <dgm:prSet presAssocID="{29B37EB4-D09C-45E5-BB38-FC961D9BB92B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48E349F5-E273-488A-B54D-7F9BDB52A780}" type="pres">
      <dgm:prSet presAssocID="{079B1B28-2312-4168-90DE-1A28CE78CF95}" presName="parTxOnlySpace" presStyleCnt="0"/>
      <dgm:spPr/>
    </dgm:pt>
    <dgm:pt modelId="{5E17EA27-1D12-475F-8160-D7B9B1186A8F}" type="pres">
      <dgm:prSet presAssocID="{F0A42219-666B-4442-B387-7D9705C963CF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5E8E7A5-AA48-4874-878C-64BAD4D10C48}" type="pres">
      <dgm:prSet presAssocID="{376E4D2C-5918-404F-BD5D-6DD9661401E8}" presName="parTxOnlySpace" presStyleCnt="0"/>
      <dgm:spPr/>
    </dgm:pt>
    <dgm:pt modelId="{6BF20F82-335C-48F5-8C01-5997B2FA3774}" type="pres">
      <dgm:prSet presAssocID="{BFBE28EB-5A56-4C8C-A8E4-837C2AEA63A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DD8570E-D5A1-4395-A2EA-EAC85F56E534}" type="pres">
      <dgm:prSet presAssocID="{3B704740-2720-4CD3-B883-69ECC2D4D4BF}" presName="parTxOnlySpace" presStyleCnt="0"/>
      <dgm:spPr/>
    </dgm:pt>
    <dgm:pt modelId="{A6CF01F6-1226-4BB4-B0F2-9F141371DB2E}" type="pres">
      <dgm:prSet presAssocID="{4ECAFE4C-A8E4-42CB-87AD-ED49ECBE5ECB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6367B1D-9DB2-49D0-B9E1-193713E7E764}" srcId="{1CFA51F8-9F6B-4121-8620-DB72BBB6ABE3}" destId="{4ECAFE4C-A8E4-42CB-87AD-ED49ECBE5ECB}" srcOrd="3" destOrd="0" parTransId="{61F2CEAE-B072-4839-A5AF-5BCAA8F8EA8E}" sibTransId="{315B066E-E187-44A5-A0B0-63B63C6BF3A0}"/>
    <dgm:cxn modelId="{EDA67A23-00F4-4D63-BDF3-073921DA2EFF}" srcId="{1CFA51F8-9F6B-4121-8620-DB72BBB6ABE3}" destId="{BFBE28EB-5A56-4C8C-A8E4-837C2AEA63A3}" srcOrd="2" destOrd="0" parTransId="{849A7E50-6A39-4995-A796-9DBC08BECFFA}" sibTransId="{3B704740-2720-4CD3-B883-69ECC2D4D4BF}"/>
    <dgm:cxn modelId="{6AA46436-3B29-486C-B385-313F8E09BF68}" type="presOf" srcId="{F0A42219-666B-4442-B387-7D9705C963CF}" destId="{5E17EA27-1D12-475F-8160-D7B9B1186A8F}" srcOrd="0" destOrd="0" presId="urn:microsoft.com/office/officeart/2005/8/layout/chevron1"/>
    <dgm:cxn modelId="{9AFEBE55-AB7C-4101-921B-13090089CF26}" type="presOf" srcId="{BFBE28EB-5A56-4C8C-A8E4-837C2AEA63A3}" destId="{6BF20F82-335C-48F5-8C01-5997B2FA3774}" srcOrd="0" destOrd="0" presId="urn:microsoft.com/office/officeart/2005/8/layout/chevron1"/>
    <dgm:cxn modelId="{1746FE56-5E5B-494F-BBE5-D902233CCFE9}" srcId="{1CFA51F8-9F6B-4121-8620-DB72BBB6ABE3}" destId="{29B37EB4-D09C-45E5-BB38-FC961D9BB92B}" srcOrd="0" destOrd="0" parTransId="{30D2D7CC-0ED4-49F8-BF56-AB3BEE2C17C0}" sibTransId="{079B1B28-2312-4168-90DE-1A28CE78CF95}"/>
    <dgm:cxn modelId="{5271C490-F71D-4658-88F2-D3BD01C1CA5E}" type="presOf" srcId="{1CFA51F8-9F6B-4121-8620-DB72BBB6ABE3}" destId="{FC5FF997-6DB0-499A-8499-9B890A069344}" srcOrd="0" destOrd="0" presId="urn:microsoft.com/office/officeart/2005/8/layout/chevron1"/>
    <dgm:cxn modelId="{98900196-E7F0-4F56-8B90-B48C248A9042}" srcId="{1CFA51F8-9F6B-4121-8620-DB72BBB6ABE3}" destId="{F0A42219-666B-4442-B387-7D9705C963CF}" srcOrd="1" destOrd="0" parTransId="{271463BA-B61C-4925-8626-0ABC0E3274BC}" sibTransId="{376E4D2C-5918-404F-BD5D-6DD9661401E8}"/>
    <dgm:cxn modelId="{590ED5A2-F867-4CE5-945E-DD2BFEC049BA}" type="presOf" srcId="{29B37EB4-D09C-45E5-BB38-FC961D9BB92B}" destId="{4B560845-72E2-4507-BEF2-D81422156761}" srcOrd="0" destOrd="0" presId="urn:microsoft.com/office/officeart/2005/8/layout/chevron1"/>
    <dgm:cxn modelId="{550E4ACA-244B-429E-BC5C-5DC5302C2A6D}" type="presOf" srcId="{4ECAFE4C-A8E4-42CB-87AD-ED49ECBE5ECB}" destId="{A6CF01F6-1226-4BB4-B0F2-9F141371DB2E}" srcOrd="0" destOrd="0" presId="urn:microsoft.com/office/officeart/2005/8/layout/chevron1"/>
    <dgm:cxn modelId="{2377C981-2D8B-4BA3-919B-7B0D1A1E6841}" type="presParOf" srcId="{FC5FF997-6DB0-499A-8499-9B890A069344}" destId="{4B560845-72E2-4507-BEF2-D81422156761}" srcOrd="0" destOrd="0" presId="urn:microsoft.com/office/officeart/2005/8/layout/chevron1"/>
    <dgm:cxn modelId="{2356A996-3450-4B92-9D72-44D9EA88F8BD}" type="presParOf" srcId="{FC5FF997-6DB0-499A-8499-9B890A069344}" destId="{48E349F5-E273-488A-B54D-7F9BDB52A780}" srcOrd="1" destOrd="0" presId="urn:microsoft.com/office/officeart/2005/8/layout/chevron1"/>
    <dgm:cxn modelId="{35F6AD68-DCF8-41AB-89F0-AFE1B86AAEBF}" type="presParOf" srcId="{FC5FF997-6DB0-499A-8499-9B890A069344}" destId="{5E17EA27-1D12-475F-8160-D7B9B1186A8F}" srcOrd="2" destOrd="0" presId="urn:microsoft.com/office/officeart/2005/8/layout/chevron1"/>
    <dgm:cxn modelId="{6D15AD26-1EEE-4B82-850B-88135600B74C}" type="presParOf" srcId="{FC5FF997-6DB0-499A-8499-9B890A069344}" destId="{C5E8E7A5-AA48-4874-878C-64BAD4D10C48}" srcOrd="3" destOrd="0" presId="urn:microsoft.com/office/officeart/2005/8/layout/chevron1"/>
    <dgm:cxn modelId="{0177BAE8-008C-4178-B570-4000254F89ED}" type="presParOf" srcId="{FC5FF997-6DB0-499A-8499-9B890A069344}" destId="{6BF20F82-335C-48F5-8C01-5997B2FA3774}" srcOrd="4" destOrd="0" presId="urn:microsoft.com/office/officeart/2005/8/layout/chevron1"/>
    <dgm:cxn modelId="{3878B7C8-458D-4E1C-9E01-ED7FCC4FA52A}" type="presParOf" srcId="{FC5FF997-6DB0-499A-8499-9B890A069344}" destId="{CDD8570E-D5A1-4395-A2EA-EAC85F56E534}" srcOrd="5" destOrd="0" presId="urn:microsoft.com/office/officeart/2005/8/layout/chevron1"/>
    <dgm:cxn modelId="{A0BA6DC7-F9DD-48F2-B7EE-43B3A40211BE}" type="presParOf" srcId="{FC5FF997-6DB0-499A-8499-9B890A069344}" destId="{A6CF01F6-1226-4BB4-B0F2-9F141371DB2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560845-72E2-4507-BEF2-D81422156761}">
      <dsp:nvSpPr>
        <dsp:cNvPr id="0" name=""/>
        <dsp:cNvSpPr/>
      </dsp:nvSpPr>
      <dsp:spPr>
        <a:xfrm>
          <a:off x="3770" y="2270389"/>
          <a:ext cx="2194718" cy="877887"/>
        </a:xfrm>
        <a:prstGeom prst="chevron">
          <a:avLst/>
        </a:prstGeom>
        <a:solidFill>
          <a:schemeClr val="bg1"/>
        </a:solidFill>
        <a:ln w="3810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2/1</a:t>
          </a:r>
        </a:p>
      </dsp:txBody>
      <dsp:txXfrm>
        <a:off x="442714" y="2270389"/>
        <a:ext cx="1316831" cy="877887"/>
      </dsp:txXfrm>
    </dsp:sp>
    <dsp:sp modelId="{5E17EA27-1D12-475F-8160-D7B9B1186A8F}">
      <dsp:nvSpPr>
        <dsp:cNvPr id="0" name=""/>
        <dsp:cNvSpPr/>
      </dsp:nvSpPr>
      <dsp:spPr>
        <a:xfrm>
          <a:off x="1979017" y="2270389"/>
          <a:ext cx="2194718" cy="877887"/>
        </a:xfrm>
        <a:prstGeom prst="chevron">
          <a:avLst/>
        </a:prstGeom>
        <a:solidFill>
          <a:schemeClr val="bg1"/>
        </a:solidFill>
        <a:ln w="3810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2/8</a:t>
          </a:r>
        </a:p>
      </dsp:txBody>
      <dsp:txXfrm>
        <a:off x="2417961" y="2270389"/>
        <a:ext cx="1316831" cy="877887"/>
      </dsp:txXfrm>
    </dsp:sp>
    <dsp:sp modelId="{6BF20F82-335C-48F5-8C01-5997B2FA3774}">
      <dsp:nvSpPr>
        <dsp:cNvPr id="0" name=""/>
        <dsp:cNvSpPr/>
      </dsp:nvSpPr>
      <dsp:spPr>
        <a:xfrm>
          <a:off x="3954264" y="2270389"/>
          <a:ext cx="2194718" cy="877887"/>
        </a:xfrm>
        <a:prstGeom prst="chevron">
          <a:avLst/>
        </a:prstGeom>
        <a:solidFill>
          <a:schemeClr val="bg1"/>
        </a:solidFill>
        <a:ln w="3810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2/15</a:t>
          </a:r>
        </a:p>
      </dsp:txBody>
      <dsp:txXfrm>
        <a:off x="4393208" y="2270389"/>
        <a:ext cx="1316831" cy="877887"/>
      </dsp:txXfrm>
    </dsp:sp>
    <dsp:sp modelId="{A6CF01F6-1226-4BB4-B0F2-9F141371DB2E}">
      <dsp:nvSpPr>
        <dsp:cNvPr id="0" name=""/>
        <dsp:cNvSpPr/>
      </dsp:nvSpPr>
      <dsp:spPr>
        <a:xfrm>
          <a:off x="5929510" y="2270389"/>
          <a:ext cx="2194718" cy="877887"/>
        </a:xfrm>
        <a:prstGeom prst="chevron">
          <a:avLst/>
        </a:prstGeom>
        <a:solidFill>
          <a:schemeClr val="bg1"/>
        </a:solidFill>
        <a:ln w="3810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FINAL</a:t>
          </a:r>
        </a:p>
      </dsp:txBody>
      <dsp:txXfrm>
        <a:off x="6368454" y="2270389"/>
        <a:ext cx="1316831" cy="8778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Image result for ue4 logo">
            <a:extLst>
              <a:ext uri="{FF2B5EF4-FFF2-40B4-BE49-F238E27FC236}">
                <a16:creationId xmlns:a16="http://schemas.microsoft.com/office/drawing/2014/main" id="{319368A8-5DEA-4586-8564-00C9238BB2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909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23FF3D86-2916-4F9F-9752-304810CF5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AB048875-14D1-4CC7-8AC3-7ABC73AAA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45D761-DD8A-44F4-B14B-9C0BE4C688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3014139"/>
            <a:ext cx="9448800" cy="1825096"/>
          </a:xfrm>
        </p:spPr>
        <p:txBody>
          <a:bodyPr>
            <a:normAutofit/>
          </a:bodyPr>
          <a:lstStyle/>
          <a:p>
            <a:r>
              <a:rPr lang="en-US" dirty="0"/>
              <a:t>Unreal Expectations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79EE6-C9E6-4126-B22E-EAAFFDA6E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842935"/>
            <a:ext cx="9448800" cy="685800"/>
          </a:xfrm>
        </p:spPr>
        <p:txBody>
          <a:bodyPr>
            <a:normAutofit/>
          </a:bodyPr>
          <a:lstStyle/>
          <a:p>
            <a:r>
              <a:rPr lang="en-US" dirty="0"/>
              <a:t>Midterm Progress Presentation</a:t>
            </a:r>
          </a:p>
        </p:txBody>
      </p:sp>
    </p:spTree>
    <p:extLst>
      <p:ext uri="{BB962C8B-B14F-4D97-AF65-F5344CB8AC3E}">
        <p14:creationId xmlns:p14="http://schemas.microsoft.com/office/powerpoint/2010/main" val="421915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CC74-EFDA-4FDD-88A0-8688213FD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Knight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06FC0-0D43-4A8E-80D4-2C52AD62A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987" y="4041108"/>
            <a:ext cx="2997844" cy="40974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Courtesy of </a:t>
            </a:r>
            <a:r>
              <a:rPr lang="en-US" dirty="0" err="1"/>
              <a:t>Mixamo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44DE59-374C-464D-8E8B-865D121BF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4958" y="2194560"/>
            <a:ext cx="7531241" cy="410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11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66D83-517D-440C-A773-24049F791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Feel for my blueprints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35483-49E7-49EA-942A-DCE7BCCE9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47478"/>
            <a:ext cx="10820400" cy="510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535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D8169-5E0E-499C-9749-F16D33EBF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1870158"/>
            <a:ext cx="8610600" cy="3999013"/>
          </a:xfrm>
        </p:spPr>
        <p:txBody>
          <a:bodyPr/>
          <a:lstStyle/>
          <a:p>
            <a:pPr algn="ctr"/>
            <a:r>
              <a:rPr lang="en-US" sz="8000" dirty="0"/>
              <a:t>D		D		D</a:t>
            </a:r>
            <a:br>
              <a:rPr lang="en-US" sz="8000" dirty="0"/>
            </a:br>
            <a:r>
              <a:rPr lang="en-US" dirty="0"/>
              <a:t>o		A		E</a:t>
            </a:r>
            <a:br>
              <a:rPr lang="en-US" dirty="0"/>
            </a:br>
            <a:r>
              <a:rPr lang="en-US" dirty="0"/>
              <a:t>				M</a:t>
            </a:r>
            <a:br>
              <a:rPr lang="en-US" dirty="0"/>
            </a:br>
            <a:r>
              <a:rPr lang="en-US" dirty="0"/>
              <a:t>				O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819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18CA0-A0FC-4BDF-99E8-702BF9401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4046" y="764373"/>
            <a:ext cx="7572153" cy="1293028"/>
          </a:xfrm>
        </p:spPr>
        <p:txBody>
          <a:bodyPr/>
          <a:lstStyle/>
          <a:p>
            <a:r>
              <a:rPr lang="en-US" dirty="0"/>
              <a:t>A moment of silence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EEB3A4B-2A6D-4A1C-B0CA-AE5ABAF9B464}"/>
              </a:ext>
            </a:extLst>
          </p:cNvPr>
          <p:cNvSpPr txBox="1">
            <a:spLocks/>
          </p:cNvSpPr>
          <p:nvPr/>
        </p:nvSpPr>
        <p:spPr>
          <a:xfrm>
            <a:off x="1353879" y="2782486"/>
            <a:ext cx="7572153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R.i.p. Juan Valenzuela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407139-E857-4C74-B357-859EDEFB9925}"/>
              </a:ext>
            </a:extLst>
          </p:cNvPr>
          <p:cNvSpPr txBox="1"/>
          <p:nvPr/>
        </p:nvSpPr>
        <p:spPr>
          <a:xfrm>
            <a:off x="4186569" y="3913285"/>
            <a:ext cx="3508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2018-2019</a:t>
            </a:r>
          </a:p>
        </p:txBody>
      </p:sp>
    </p:spTree>
    <p:extLst>
      <p:ext uri="{BB962C8B-B14F-4D97-AF65-F5344CB8AC3E}">
        <p14:creationId xmlns:p14="http://schemas.microsoft.com/office/powerpoint/2010/main" val="353795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BD7C2DEF-63C5-495B-BBE5-720E5D12B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FE21E403-0B61-4473-BE57-AB0F16379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A44D8-9E90-49F4-8E08-4813B6E8B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696" y="643464"/>
            <a:ext cx="3761964" cy="3273061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Team mascot</a:t>
            </a:r>
          </a:p>
        </p:txBody>
      </p:sp>
      <p:pic>
        <p:nvPicPr>
          <p:cNvPr id="2050" name="Picture 2" descr="Image result for forever alone rage face black background">
            <a:extLst>
              <a:ext uri="{FF2B5EF4-FFF2-40B4-BE49-F238E27FC236}">
                <a16:creationId xmlns:a16="http://schemas.microsoft.com/office/drawing/2014/main" id="{B0A8B8D8-1500-41C5-AE4C-A85C61BDE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097" y="941122"/>
            <a:ext cx="5115048" cy="511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116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AD624-2358-4C04-BC18-74163D4D4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64B95-088D-4F23-940D-22BD8AF0E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Create a feature-minimalist but graphics-</a:t>
            </a:r>
            <a:r>
              <a:rPr lang="en-US" dirty="0" err="1"/>
              <a:t>maximist</a:t>
            </a:r>
            <a:r>
              <a:rPr lang="en-US" dirty="0"/>
              <a:t> game in the spirit of Fire Emblem. The features encompassed buy that idea includes but is not limited to:</a:t>
            </a:r>
          </a:p>
          <a:p>
            <a:pPr lvl="3"/>
            <a:r>
              <a:rPr lang="en-US" sz="3200" dirty="0"/>
              <a:t>Solid volumetric fog of war</a:t>
            </a:r>
          </a:p>
          <a:p>
            <a:pPr lvl="3"/>
            <a:r>
              <a:rPr lang="en-US" sz="3200" dirty="0"/>
              <a:t>Two player interactions</a:t>
            </a:r>
          </a:p>
          <a:p>
            <a:pPr lvl="3"/>
            <a:r>
              <a:rPr lang="en-US" sz="3200" dirty="0"/>
              <a:t>Two armies, one per player</a:t>
            </a:r>
          </a:p>
          <a:p>
            <a:pPr lvl="3"/>
            <a:r>
              <a:rPr lang="en-US" sz="3200" dirty="0"/>
              <a:t>Unit pathfinding, statistics, and combat</a:t>
            </a:r>
          </a:p>
          <a:p>
            <a:pPr lvl="3"/>
            <a:r>
              <a:rPr lang="en-US" sz="3200" dirty="0"/>
              <a:t>Win condition: annihilate other army</a:t>
            </a:r>
          </a:p>
          <a:p>
            <a:pPr lvl="3"/>
            <a:r>
              <a:rPr lang="en-US" sz="3200" dirty="0"/>
              <a:t>And others</a:t>
            </a:r>
          </a:p>
        </p:txBody>
      </p:sp>
    </p:spTree>
    <p:extLst>
      <p:ext uri="{BB962C8B-B14F-4D97-AF65-F5344CB8AC3E}">
        <p14:creationId xmlns:p14="http://schemas.microsoft.com/office/powerpoint/2010/main" val="67495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6E605-0FA2-4DFA-BDDA-3828018F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recap</a:t>
            </a:r>
          </a:p>
        </p:txBody>
      </p:sp>
      <p:pic>
        <p:nvPicPr>
          <p:cNvPr id="3074" name="Picture 2" descr="https://lh5.googleusercontent.com/lVU4xiLpdXhPmC-fmz5SPGnkSqxpv8c0PfiHqU2YDmzY1Rbfa3bvt_OjptxZAU4MIhEEWlQ5SP9vpA4Bbbm5IVUkddcfgOch_j6UfZ7atGjmDXevPWzaSkHy9tqBzOM4kYDalFmRMxk">
            <a:extLst>
              <a:ext uri="{FF2B5EF4-FFF2-40B4-BE49-F238E27FC236}">
                <a16:creationId xmlns:a16="http://schemas.microsoft.com/office/drawing/2014/main" id="{307064AB-EFD9-4FD0-9FAC-599F976E6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042" y="1792452"/>
            <a:ext cx="3846793" cy="208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lh6.googleusercontent.com/nMgxnwSKCDLalUk2E7Ia4kRXbwh6r0gDBckDDZuAeFa3UUFFdRIvmZt9jqqdlS1I9gG-qjz7WaiV6rskF5RR7EBFw6TGtUlnR5eiBeIsRjGJkzDxWbrJxhBjfVnDTDTWhpjyEcHx2UM">
            <a:extLst>
              <a:ext uri="{FF2B5EF4-FFF2-40B4-BE49-F238E27FC236}">
                <a16:creationId xmlns:a16="http://schemas.microsoft.com/office/drawing/2014/main" id="{35159566-AE74-4C76-AA75-E6441D372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5" y="1811986"/>
            <a:ext cx="3846793" cy="206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u0rscoU_Z67VBUDmLiVPVejTLJhCBG77mAyA8DORKnsF92Gx0l7TFzAUbyFEj-D485PKsJc7S_BizGwKOrD3RHxsjTlvizTkOlSm1RNwnZnCy6OaS7hC64FzW6q8jIQyNc3-NF1NQDE">
            <a:hlinkClick r:id="" action="ppaction://media"/>
            <a:extLst>
              <a:ext uri="{FF2B5EF4-FFF2-40B4-BE49-F238E27FC236}">
                <a16:creationId xmlns:a16="http://schemas.microsoft.com/office/drawing/2014/main" id="{7F39E229-2180-464B-94E5-A0613D4189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4077" y="1792452"/>
            <a:ext cx="3663846" cy="20639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09B0F1-64CE-4023-B6BD-2115079815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5962" y="3906330"/>
            <a:ext cx="5380075" cy="291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2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B3776-D2B0-4F40-8955-851DB3267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TRell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21DDA-6D76-4000-8FD6-6A0B1E27D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5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B09278-0DA4-405F-BC57-3C52B8390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0" y="130215"/>
            <a:ext cx="12180130" cy="659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51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29DBC-9B9C-4073-97E9-7850D0ECC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timeline</a:t>
            </a:r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6DE3CDA5-D0E6-48F0-B890-8ADE3567243B}"/>
              </a:ext>
            </a:extLst>
          </p:cNvPr>
          <p:cNvSpPr/>
          <p:nvPr/>
        </p:nvSpPr>
        <p:spPr>
          <a:xfrm>
            <a:off x="1165447" y="2057401"/>
            <a:ext cx="1089837" cy="1089837"/>
          </a:xfrm>
          <a:prstGeom prst="diamond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 am here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37CB300-7FF8-4DBF-A62D-BD5E98EA8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5753594"/>
              </p:ext>
            </p:extLst>
          </p:nvPr>
        </p:nvGraphicFramePr>
        <p:xfrm>
          <a:off x="2255284" y="-10701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0ECEBAC-1A14-4AFF-B724-E7929BCC8F31}"/>
              </a:ext>
            </a:extLst>
          </p:cNvPr>
          <p:cNvSpPr txBox="1"/>
          <p:nvPr/>
        </p:nvSpPr>
        <p:spPr>
          <a:xfrm>
            <a:off x="407581" y="3646966"/>
            <a:ext cx="2488019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Combat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Unit HP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Unit Death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464A90-371C-4D13-94C7-8EC9E0F7DB0F}"/>
              </a:ext>
            </a:extLst>
          </p:cNvPr>
          <p:cNvSpPr txBox="1"/>
          <p:nvPr/>
        </p:nvSpPr>
        <p:spPr>
          <a:xfrm>
            <a:off x="3356344" y="3646966"/>
            <a:ext cx="2488019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‘Turning’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Endgame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Finish GUI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Maybe smooth camera transition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A62FFC-B1A3-4AE0-B909-941241F10E4D}"/>
              </a:ext>
            </a:extLst>
          </p:cNvPr>
          <p:cNvSpPr txBox="1"/>
          <p:nvPr/>
        </p:nvSpPr>
        <p:spPr>
          <a:xfrm>
            <a:off x="6263462" y="3646966"/>
            <a:ext cx="2488019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How about a map that is not a grey tetrahedron with a grid on it?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0EA1FC-6F23-4BA7-A85E-08AAD2A0373E}"/>
              </a:ext>
            </a:extLst>
          </p:cNvPr>
          <p:cNvSpPr txBox="1"/>
          <p:nvPr/>
        </p:nvSpPr>
        <p:spPr>
          <a:xfrm>
            <a:off x="9296400" y="3646966"/>
            <a:ext cx="2488019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Bug Fixes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Tweaks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Stretch Goals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3B451A4-2C5A-44E9-8A4C-DC1F11097966}"/>
              </a:ext>
            </a:extLst>
          </p:cNvPr>
          <p:cNvCxnSpPr>
            <a:endCxn id="8" idx="3"/>
          </p:cNvCxnSpPr>
          <p:nvPr/>
        </p:nvCxnSpPr>
        <p:spPr>
          <a:xfrm rot="5400000">
            <a:off x="2508825" y="3417054"/>
            <a:ext cx="1078353" cy="3048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F6BCCF4-B15F-4159-90B4-0CA122A4478D}"/>
              </a:ext>
            </a:extLst>
          </p:cNvPr>
          <p:cNvCxnSpPr/>
          <p:nvPr/>
        </p:nvCxnSpPr>
        <p:spPr>
          <a:xfrm rot="5400000">
            <a:off x="4590755" y="3050510"/>
            <a:ext cx="606054" cy="5868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CC43303C-4840-4FB2-B234-8434F96CF583}"/>
              </a:ext>
            </a:extLst>
          </p:cNvPr>
          <p:cNvCxnSpPr>
            <a:endCxn id="12" idx="0"/>
          </p:cNvCxnSpPr>
          <p:nvPr/>
        </p:nvCxnSpPr>
        <p:spPr>
          <a:xfrm rot="16200000" flipH="1">
            <a:off x="7045843" y="3185336"/>
            <a:ext cx="616687" cy="3065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6B4BC5FB-A053-4405-934B-C8CD362817AC}"/>
              </a:ext>
            </a:extLst>
          </p:cNvPr>
          <p:cNvCxnSpPr>
            <a:endCxn id="13" idx="1"/>
          </p:cNvCxnSpPr>
          <p:nvPr/>
        </p:nvCxnSpPr>
        <p:spPr>
          <a:xfrm rot="16200000" flipH="1">
            <a:off x="8627723" y="3578453"/>
            <a:ext cx="1206219" cy="1311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879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47AC9-CEA5-40DF-A7F8-57A52DF8D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Volumetric Fog of war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6CD4F-6B0B-4341-9A55-CCAD4C1DD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5410200" cy="40241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Still uses the basic fog from last time, however the volumetric checkbox is turned on. A particle emitter was created using a custom-defined material volume (the clouds).</a:t>
            </a:r>
          </a:p>
          <a:p>
            <a:pPr marL="0" indent="0">
              <a:buNone/>
            </a:pPr>
            <a:r>
              <a:rPr lang="en-US" dirty="0"/>
              <a:t>The emitter spawns the clouds in an area that orbits the player.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https://www.youtube.com/watch?v=Xd7-rTzfmCo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9D2D76-F661-4631-BA5C-7D22824F5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840562"/>
            <a:ext cx="5545784" cy="325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84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3C29A-EE48-46F1-8CA6-9C092F7DD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Postprocessing outlines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D072D-DA51-43AA-A3CF-39C1350E2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This is a material I downloaded off of a nice polish guy’s website. It utilizes something called ‘Render Custom Depth’ whatever that means.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AE6B86-A5D8-482C-B7D9-6BF9B5515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14" y="2895789"/>
            <a:ext cx="6601429" cy="38722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FAAEB1-3C56-4AA9-B470-18172DA63CE1}"/>
              </a:ext>
            </a:extLst>
          </p:cNvPr>
          <p:cNvSpPr txBox="1"/>
          <p:nvPr/>
        </p:nvSpPr>
        <p:spPr>
          <a:xfrm>
            <a:off x="8334736" y="4206622"/>
            <a:ext cx="3171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https://www.youtube.com/watch?v=9fxnv2ccklg</a:t>
            </a:r>
          </a:p>
        </p:txBody>
      </p:sp>
    </p:spTree>
    <p:extLst>
      <p:ext uri="{BB962C8B-B14F-4D97-AF65-F5344CB8AC3E}">
        <p14:creationId xmlns:p14="http://schemas.microsoft.com/office/powerpoint/2010/main" val="3355588805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101</Words>
  <Application>Microsoft Office PowerPoint</Application>
  <PresentationFormat>Widescreen</PresentationFormat>
  <Paragraphs>46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Century Gothic</vt:lpstr>
      <vt:lpstr>Vapor Trail</vt:lpstr>
      <vt:lpstr>Unreal Expectations</vt:lpstr>
      <vt:lpstr>A moment of silence</vt:lpstr>
      <vt:lpstr>Team mascot</vt:lpstr>
      <vt:lpstr>End goal</vt:lpstr>
      <vt:lpstr>Progress recap</vt:lpstr>
      <vt:lpstr>TRell</vt:lpstr>
      <vt:lpstr>new timeline</vt:lpstr>
      <vt:lpstr>Volumetric Fog of war</vt:lpstr>
      <vt:lpstr>Postprocessing outlines</vt:lpstr>
      <vt:lpstr>Knight Model</vt:lpstr>
      <vt:lpstr>A Feel for my blueprints</vt:lpstr>
      <vt:lpstr>D  D  D o  A  E     M     O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Unreal Expectations</dc:title>
  <dc:creator>Edward Auttonberry</dc:creator>
  <cp:lastModifiedBy>Edward Auttonberry</cp:lastModifiedBy>
  <cp:revision>7</cp:revision>
  <dcterms:created xsi:type="dcterms:W3CDTF">2019-01-25T11:00:14Z</dcterms:created>
  <dcterms:modified xsi:type="dcterms:W3CDTF">2019-01-25T11:56:08Z</dcterms:modified>
</cp:coreProperties>
</file>